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1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2pPr>
            <a:lvl3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2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8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2pPr>
            <a:lvl3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indent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de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5.png"/><Relationship Id="rId6" Type="http://schemas.openxmlformats.org/officeDocument/2006/relationships/image" Target="../media/image04.png"/><Relationship Id="rId7" Type="http://schemas.openxmlformats.org/officeDocument/2006/relationships/image" Target="../media/image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chemeClr val="lt1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Malte Müller: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Interface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Wegpunktsystem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Kampfsystem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Level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Balancing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Wiki</a:t>
            </a: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Maya Kuscher: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Rigging  |  Animation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Shader  |  VFX  |  Materials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Upgrade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Level Art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Organisation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Katharina Eggert: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Einheiten Modelle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Environment Modelle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Texturen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Interface Art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Logo  |  Cover</a:t>
            </a: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Oguzhan Aribali: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Gebäude Modelle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Environment Modelle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UV Maps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Sounds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Marcel Ochsendorf: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Interface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Sound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Ressourcen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Wegpunktsystem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Bugfixing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Upgrades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Kevin Heese: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Kampfsystem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Upgrades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Fog of War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Minimap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Map Logik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Asset Import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Bugfixing</a:t>
            </a: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chemeClr val="lt1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" y="1200150"/>
            <a:ext cx="3480700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925" y="1200150"/>
            <a:ext cx="3605110" cy="175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3095346"/>
            <a:ext cx="3480700" cy="192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3175" y="3060956"/>
            <a:ext cx="3605101" cy="19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chemeClr val="lt1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chemeClr val="lt1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Vielen Dank für die Aufmerksamkeit!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Wir wünschen viel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Spaß mit Antboss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7094" y="1131590"/>
            <a:ext cx="5554960" cy="25957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Malte Müller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Maya Kuscher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Katharina Eggert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Oğuzhan Arıbalı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Marcel Ochsendorf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Kevin Heese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5201669" y="1131590"/>
            <a:ext cx="4283968" cy="25957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GD		| Vision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ART		| Lead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ART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		| Extern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rgbClr val="F6B26B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Konzept  |  Gameplay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Real Time Strategy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Single Player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3 EinheitenTypen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3 Gegnertypen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26 Upgrades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Sci - Fi Setting mit Ameisen</a:t>
            </a:r>
          </a:p>
          <a:p>
            <a:pPr indent="-3429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ymbol"/>
              <a:buChar char="➢"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für PC</a:t>
            </a: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Konzept  |  Gameplay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1820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Der Spieler  steuert einen futuristischen Ameisenbau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mit “Spähern” können Wegpunkte gesetzt werden, um neues Gebiet zu erschließen und Ressourcen einzunehmen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Sammler bewegen sich entlang der Wegpunkte und bauen Ressourcen ab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Konzept  |  Gameplay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1820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Kämpfer können in Gruppen eingeteilt unabhängig von den Wegpunkten gesteuert werden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mit Upgrades können Gebäude und Kämpfer individuell angepasst werden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Ziel des Spiels ist es die gegnerischen Gebäude zu zerstören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Übersicht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" sz="2200">
                <a:solidFill>
                  <a:schemeClr val="lt1"/>
                </a:solidFill>
              </a:rPr>
              <a:t>Konzept  |  Gameplay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Erreichtes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Screenshots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Spiel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d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USP  |  Features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Wegpunktsytem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Upgrades zur Individualisierung von einzelnen Einheitengruppen und Gebäuden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de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Setting mit Fokus auf Lichteffekten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